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20104100" cy="15081250"/>
  <p:defaultTextStyle>
    <a:defPPr>
      <a:defRPr lang="en-US"/>
    </a:defPPr>
    <a:lvl1pPr marL="0" algn="l" defTabSz="41577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1pPr>
    <a:lvl2pPr marL="207889" algn="l" defTabSz="41577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2pPr>
    <a:lvl3pPr marL="415778" algn="l" defTabSz="41577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3pPr>
    <a:lvl4pPr marL="623667" algn="l" defTabSz="41577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4pPr>
    <a:lvl5pPr marL="831555" algn="l" defTabSz="41577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5pPr>
    <a:lvl6pPr marL="1039444" algn="l" defTabSz="41577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6pPr>
    <a:lvl7pPr marL="1247333" algn="l" defTabSz="41577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7pPr>
    <a:lvl8pPr marL="1455222" algn="l" defTabSz="41577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8pPr>
    <a:lvl9pPr marL="1663111" algn="l" defTabSz="41577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0" userDrawn="1">
          <p15:clr>
            <a:srgbClr val="A4A3A4"/>
          </p15:clr>
        </p15:guide>
        <p15:guide id="2" pos="9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6374"/>
    <a:srgbClr val="38ABA6"/>
    <a:srgbClr val="3E2C38"/>
    <a:srgbClr val="000030"/>
    <a:srgbClr val="4D4D54"/>
    <a:srgbClr val="CC6089"/>
    <a:srgbClr val="6D4C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46"/>
    <p:restoredTop sz="94762"/>
  </p:normalViewPr>
  <p:slideViewPr>
    <p:cSldViewPr>
      <p:cViewPr varScale="1">
        <p:scale>
          <a:sx n="117" d="100"/>
          <a:sy n="117" d="100"/>
        </p:scale>
        <p:origin x="512" y="168"/>
      </p:cViewPr>
      <p:guideLst>
        <p:guide orient="horz" pos="1310"/>
        <p:guide pos="9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5778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1pPr>
    <a:lvl2pPr marL="207889" algn="l" defTabSz="415778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2pPr>
    <a:lvl3pPr marL="415778" algn="l" defTabSz="415778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3pPr>
    <a:lvl4pPr marL="623667" algn="l" defTabSz="415778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4pPr>
    <a:lvl5pPr marL="831555" algn="l" defTabSz="415778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5pPr>
    <a:lvl6pPr marL="1039444" algn="l" defTabSz="415778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6pPr>
    <a:lvl7pPr marL="1247333" algn="l" defTabSz="415778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7pPr>
    <a:lvl8pPr marL="1455222" algn="l" defTabSz="415778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8pPr>
    <a:lvl9pPr marL="1663111" algn="l" defTabSz="415778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3406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99704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4529773" y="167922"/>
            <a:ext cx="135572" cy="1593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7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1258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1258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1258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07889">
        <a:defRPr>
          <a:latin typeface="+mn-lt"/>
          <a:ea typeface="+mn-ea"/>
          <a:cs typeface="+mn-cs"/>
        </a:defRPr>
      </a:lvl2pPr>
      <a:lvl3pPr marL="415778">
        <a:defRPr>
          <a:latin typeface="+mn-lt"/>
          <a:ea typeface="+mn-ea"/>
          <a:cs typeface="+mn-cs"/>
        </a:defRPr>
      </a:lvl3pPr>
      <a:lvl4pPr marL="623667">
        <a:defRPr>
          <a:latin typeface="+mn-lt"/>
          <a:ea typeface="+mn-ea"/>
          <a:cs typeface="+mn-cs"/>
        </a:defRPr>
      </a:lvl4pPr>
      <a:lvl5pPr marL="831555">
        <a:defRPr>
          <a:latin typeface="+mn-lt"/>
          <a:ea typeface="+mn-ea"/>
          <a:cs typeface="+mn-cs"/>
        </a:defRPr>
      </a:lvl5pPr>
      <a:lvl6pPr marL="1039444">
        <a:defRPr>
          <a:latin typeface="+mn-lt"/>
          <a:ea typeface="+mn-ea"/>
          <a:cs typeface="+mn-cs"/>
        </a:defRPr>
      </a:lvl6pPr>
      <a:lvl7pPr marL="1247333">
        <a:defRPr>
          <a:latin typeface="+mn-lt"/>
          <a:ea typeface="+mn-ea"/>
          <a:cs typeface="+mn-cs"/>
        </a:defRPr>
      </a:lvl7pPr>
      <a:lvl8pPr marL="1455222">
        <a:defRPr>
          <a:latin typeface="+mn-lt"/>
          <a:ea typeface="+mn-ea"/>
          <a:cs typeface="+mn-cs"/>
        </a:defRPr>
      </a:lvl8pPr>
      <a:lvl9pPr marL="166311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07889">
        <a:defRPr>
          <a:latin typeface="+mn-lt"/>
          <a:ea typeface="+mn-ea"/>
          <a:cs typeface="+mn-cs"/>
        </a:defRPr>
      </a:lvl2pPr>
      <a:lvl3pPr marL="415778">
        <a:defRPr>
          <a:latin typeface="+mn-lt"/>
          <a:ea typeface="+mn-ea"/>
          <a:cs typeface="+mn-cs"/>
        </a:defRPr>
      </a:lvl3pPr>
      <a:lvl4pPr marL="623667">
        <a:defRPr>
          <a:latin typeface="+mn-lt"/>
          <a:ea typeface="+mn-ea"/>
          <a:cs typeface="+mn-cs"/>
        </a:defRPr>
      </a:lvl4pPr>
      <a:lvl5pPr marL="831555">
        <a:defRPr>
          <a:latin typeface="+mn-lt"/>
          <a:ea typeface="+mn-ea"/>
          <a:cs typeface="+mn-cs"/>
        </a:defRPr>
      </a:lvl5pPr>
      <a:lvl6pPr marL="1039444">
        <a:defRPr>
          <a:latin typeface="+mn-lt"/>
          <a:ea typeface="+mn-ea"/>
          <a:cs typeface="+mn-cs"/>
        </a:defRPr>
      </a:lvl6pPr>
      <a:lvl7pPr marL="1247333">
        <a:defRPr>
          <a:latin typeface="+mn-lt"/>
          <a:ea typeface="+mn-ea"/>
          <a:cs typeface="+mn-cs"/>
        </a:defRPr>
      </a:lvl7pPr>
      <a:lvl8pPr marL="1455222">
        <a:defRPr>
          <a:latin typeface="+mn-lt"/>
          <a:ea typeface="+mn-ea"/>
          <a:cs typeface="+mn-cs"/>
        </a:defRPr>
      </a:lvl8pPr>
      <a:lvl9pPr marL="166311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5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3AC80EE-8FEE-8F47-AD20-E994D44E9D4E}"/>
              </a:ext>
            </a:extLst>
          </p:cNvPr>
          <p:cNvSpPr/>
          <p:nvPr/>
        </p:nvSpPr>
        <p:spPr>
          <a:xfrm rot="10800000">
            <a:off x="-1" y="1"/>
            <a:ext cx="9142075" cy="218428"/>
          </a:xfrm>
          <a:prstGeom prst="rect">
            <a:avLst/>
          </a:prstGeom>
          <a:gradFill flip="none" rotWithShape="1">
            <a:gsLst>
              <a:gs pos="100000">
                <a:srgbClr val="38ABA6"/>
              </a:gs>
              <a:gs pos="0">
                <a:srgbClr val="7A637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2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43" y="5641949"/>
            <a:ext cx="1425678" cy="86253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508" y="5800537"/>
            <a:ext cx="1658292" cy="553600"/>
          </a:xfrm>
          <a:prstGeom prst="rect">
            <a:avLst/>
          </a:prstGeom>
        </p:spPr>
      </p:pic>
      <p:sp>
        <p:nvSpPr>
          <p:cNvPr id="37" name="object 8"/>
          <p:cNvSpPr txBox="1"/>
          <p:nvPr/>
        </p:nvSpPr>
        <p:spPr>
          <a:xfrm>
            <a:off x="552491" y="4116390"/>
            <a:ext cx="8035488" cy="1254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spcAft>
                <a:spcPts val="100"/>
              </a:spcAft>
            </a:pPr>
            <a:r>
              <a:rPr lang="en-US" sz="1400" b="1" dirty="0">
                <a:solidFill>
                  <a:srgbClr val="38ABA6"/>
                </a:solidFill>
                <a:latin typeface="Arial" charset="0"/>
                <a:ea typeface="Arial" charset="0"/>
                <a:cs typeface="Arial" charset="0"/>
              </a:rPr>
              <a:t>FIRST AND LAST NAME, PhD</a:t>
            </a:r>
          </a:p>
          <a:p>
            <a:pPr algn="ctr">
              <a:spcAft>
                <a:spcPts val="100"/>
              </a:spcAft>
            </a:pPr>
            <a:r>
              <a:rPr lang="en-US" sz="1400" dirty="0">
                <a:solidFill>
                  <a:srgbClr val="000030"/>
                </a:solidFill>
                <a:latin typeface="Arial" charset="0"/>
                <a:ea typeface="Arial" charset="0"/>
                <a:cs typeface="Arial" charset="0"/>
              </a:rPr>
              <a:t>Professor of Medicine and Global Public Health</a:t>
            </a:r>
          </a:p>
          <a:p>
            <a:pPr algn="ctr">
              <a:spcAft>
                <a:spcPts val="100"/>
              </a:spcAft>
            </a:pPr>
            <a:r>
              <a:rPr lang="en-US" sz="1400" dirty="0">
                <a:solidFill>
                  <a:srgbClr val="000030"/>
                </a:solidFill>
                <a:latin typeface="Arial" charset="0"/>
                <a:ea typeface="Arial" charset="0"/>
                <a:cs typeface="Arial" charset="0"/>
              </a:rPr>
              <a:t>Director of the Center on Gender Equity and Health (GEH)</a:t>
            </a:r>
          </a:p>
          <a:p>
            <a:pPr algn="ctr">
              <a:spcAft>
                <a:spcPts val="100"/>
              </a:spcAft>
            </a:pPr>
            <a:r>
              <a:rPr lang="en-US" sz="1400" dirty="0">
                <a:solidFill>
                  <a:srgbClr val="000030"/>
                </a:solidFill>
                <a:latin typeface="Arial" charset="0"/>
                <a:ea typeface="Arial" charset="0"/>
                <a:cs typeface="Arial" charset="0"/>
              </a:rPr>
              <a:t>University of California San Diego </a:t>
            </a:r>
            <a:endParaRPr lang="en-US" sz="900" b="1" spc="136" dirty="0">
              <a:solidFill>
                <a:srgbClr val="4D4D54"/>
              </a:solidFill>
              <a:latin typeface="Arial"/>
              <a:cs typeface="Arial"/>
            </a:endParaRPr>
          </a:p>
          <a:p>
            <a:pPr algn="ctr">
              <a:spcBef>
                <a:spcPts val="205"/>
              </a:spcBef>
              <a:spcAft>
                <a:spcPts val="100"/>
              </a:spcAft>
            </a:pPr>
            <a:endParaRPr lang="en-US" sz="900" b="1" spc="136" dirty="0">
              <a:solidFill>
                <a:srgbClr val="4D4D54"/>
              </a:solidFill>
              <a:latin typeface="Arial"/>
              <a:cs typeface="Arial"/>
            </a:endParaRPr>
          </a:p>
          <a:p>
            <a:pPr algn="ctr">
              <a:spcBef>
                <a:spcPts val="205"/>
              </a:spcBef>
              <a:spcAft>
                <a:spcPts val="100"/>
              </a:spcAft>
            </a:pPr>
            <a:r>
              <a:rPr lang="en-US" sz="900" b="1" spc="136" dirty="0">
                <a:solidFill>
                  <a:srgbClr val="4D4D54"/>
                </a:solidFill>
                <a:latin typeface="Arial"/>
                <a:cs typeface="Arial"/>
              </a:rPr>
              <a:t>PRESENTATION FOR XX. MONTH DAY, 20XX</a:t>
            </a:r>
            <a:endParaRPr lang="en-US" sz="900" spc="136" dirty="0">
              <a:solidFill>
                <a:srgbClr val="4D4D54"/>
              </a:solidFill>
              <a:latin typeface="Arial"/>
              <a:cs typeface="Arial"/>
            </a:endParaRPr>
          </a:p>
        </p:txBody>
      </p:sp>
      <p:sp>
        <p:nvSpPr>
          <p:cNvPr id="38" name="object 8"/>
          <p:cNvSpPr txBox="1"/>
          <p:nvPr/>
        </p:nvSpPr>
        <p:spPr>
          <a:xfrm>
            <a:off x="552491" y="3090446"/>
            <a:ext cx="8035488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solidFill>
                  <a:srgbClr val="38ABA6"/>
                </a:solidFill>
                <a:latin typeface="Arial" charset="0"/>
                <a:ea typeface="Arial" charset="0"/>
                <a:cs typeface="Arial" charset="0"/>
              </a:rPr>
              <a:t>Presentation Title</a:t>
            </a:r>
          </a:p>
        </p:txBody>
      </p:sp>
      <p:cxnSp>
        <p:nvCxnSpPr>
          <p:cNvPr id="45" name="Straight Connector 44"/>
          <p:cNvCxnSpPr/>
          <p:nvPr/>
        </p:nvCxnSpPr>
        <p:spPr>
          <a:xfrm rot="10800000" flipV="1">
            <a:off x="-36576" y="6864503"/>
            <a:ext cx="9179613" cy="732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 rot="10800000">
            <a:off x="962" y="27235"/>
            <a:ext cx="9142075" cy="184852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24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  <a:effectLst>
            <a:outerShdw dist="38100" dir="16800000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2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-36576" y="225751"/>
            <a:ext cx="9179613" cy="732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86C821C9-E12E-EA43-8CF0-DFF9B2AAA7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9668" y="724508"/>
            <a:ext cx="2704664" cy="20325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5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5869748"/>
            <a:ext cx="1214264" cy="73463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012401"/>
            <a:ext cx="1345941" cy="449325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962" y="0"/>
            <a:ext cx="9142075" cy="196046"/>
          </a:xfrm>
          <a:prstGeom prst="rect">
            <a:avLst/>
          </a:prstGeom>
          <a:gradFill flip="none" rotWithShape="1">
            <a:gsLst>
              <a:gs pos="100000">
                <a:srgbClr val="7A6374"/>
              </a:gs>
              <a:gs pos="0">
                <a:srgbClr val="38ABA6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2"/>
          </a:p>
        </p:txBody>
      </p:sp>
      <p:sp>
        <p:nvSpPr>
          <p:cNvPr id="50" name="Rectangle 49"/>
          <p:cNvSpPr/>
          <p:nvPr/>
        </p:nvSpPr>
        <p:spPr>
          <a:xfrm rot="10800000">
            <a:off x="961" y="9676"/>
            <a:ext cx="9142075" cy="19884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24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  <a:effectLst>
            <a:outerShdw dist="38100" dir="16800000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2" dirty="0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-36576" y="201642"/>
            <a:ext cx="9179613" cy="732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ject 8"/>
          <p:cNvSpPr txBox="1"/>
          <p:nvPr/>
        </p:nvSpPr>
        <p:spPr>
          <a:xfrm>
            <a:off x="963" y="549456"/>
            <a:ext cx="914303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dirty="0">
                <a:gradFill>
                  <a:gsLst>
                    <a:gs pos="0">
                      <a:srgbClr val="38ABA6"/>
                    </a:gs>
                    <a:gs pos="100000">
                      <a:srgbClr val="3E2C38"/>
                    </a:gs>
                  </a:gsLst>
                  <a:lin ang="2700000" scaled="1"/>
                </a:gradFill>
                <a:latin typeface="Arial Black" charset="0"/>
                <a:ea typeface="Arial Black" charset="0"/>
                <a:cs typeface="Arial Black" charset="0"/>
              </a:rPr>
              <a:t>TITLE LOREM IPSUM DOLAR</a:t>
            </a:r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438430" y="1295400"/>
            <a:ext cx="8229600" cy="45720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207889">
              <a:defRPr>
                <a:latin typeface="+mn-lt"/>
                <a:ea typeface="+mn-ea"/>
                <a:cs typeface="+mn-cs"/>
              </a:defRPr>
            </a:lvl2pPr>
            <a:lvl3pPr marL="415778">
              <a:defRPr>
                <a:latin typeface="+mn-lt"/>
                <a:ea typeface="+mn-ea"/>
                <a:cs typeface="+mn-cs"/>
              </a:defRPr>
            </a:lvl3pPr>
            <a:lvl4pPr marL="623667">
              <a:defRPr>
                <a:latin typeface="+mn-lt"/>
                <a:ea typeface="+mn-ea"/>
                <a:cs typeface="+mn-cs"/>
              </a:defRPr>
            </a:lvl4pPr>
            <a:lvl5pPr marL="831555">
              <a:defRPr>
                <a:latin typeface="+mn-lt"/>
                <a:ea typeface="+mn-ea"/>
                <a:cs typeface="+mn-cs"/>
              </a:defRPr>
            </a:lvl5pPr>
            <a:lvl6pPr marL="1039444">
              <a:defRPr>
                <a:latin typeface="+mn-lt"/>
                <a:ea typeface="+mn-ea"/>
                <a:cs typeface="+mn-cs"/>
              </a:defRPr>
            </a:lvl6pPr>
            <a:lvl7pPr marL="1247333">
              <a:defRPr>
                <a:latin typeface="+mn-lt"/>
                <a:ea typeface="+mn-ea"/>
                <a:cs typeface="+mn-cs"/>
              </a:defRPr>
            </a:lvl7pPr>
            <a:lvl8pPr marL="1455222">
              <a:defRPr>
                <a:latin typeface="+mn-lt"/>
                <a:ea typeface="+mn-ea"/>
                <a:cs typeface="+mn-cs"/>
              </a:defRPr>
            </a:lvl8pPr>
            <a:lvl9pPr marL="1663111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1800" kern="0" dirty="0">
                <a:solidFill>
                  <a:srgbClr val="4D4D54"/>
                </a:solidFill>
              </a:rPr>
              <a:t>Text / Content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1512BB3-8D9A-4D41-B595-65F7BFD950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859" y="5958399"/>
            <a:ext cx="2181085" cy="50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302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5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8"/>
          <p:cNvSpPr txBox="1"/>
          <p:nvPr/>
        </p:nvSpPr>
        <p:spPr>
          <a:xfrm>
            <a:off x="552491" y="4041068"/>
            <a:ext cx="8035488" cy="8258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spcAft>
                <a:spcPts val="100"/>
              </a:spcAft>
            </a:pPr>
            <a:r>
              <a:rPr lang="en-US" sz="1600" b="1" dirty="0">
                <a:solidFill>
                  <a:srgbClr val="000030"/>
                </a:solidFill>
                <a:latin typeface="Arial" charset="0"/>
                <a:ea typeface="Arial" charset="0"/>
                <a:cs typeface="Arial" charset="0"/>
              </a:rPr>
              <a:t>TO LEARN MORE ABOUT US:</a:t>
            </a:r>
          </a:p>
          <a:p>
            <a:pPr algn="ctr">
              <a:spcAft>
                <a:spcPts val="100"/>
              </a:spcAft>
            </a:pPr>
            <a:r>
              <a:rPr lang="en-US" sz="1800" dirty="0">
                <a:solidFill>
                  <a:srgbClr val="000030"/>
                </a:solidFill>
                <a:latin typeface="Arial" charset="0"/>
                <a:ea typeface="Arial" charset="0"/>
                <a:cs typeface="Arial" charset="0"/>
              </a:rPr>
              <a:t>Visit our website at </a:t>
            </a:r>
            <a:r>
              <a:rPr lang="en-US" sz="1800" dirty="0" err="1">
                <a:solidFill>
                  <a:srgbClr val="38ABA6"/>
                </a:solidFill>
                <a:latin typeface="Arial" charset="0"/>
                <a:ea typeface="Arial" charset="0"/>
                <a:cs typeface="Arial" charset="0"/>
              </a:rPr>
              <a:t>emerge.ucsd.edu</a:t>
            </a:r>
            <a:endParaRPr lang="en-US" sz="1800" dirty="0">
              <a:solidFill>
                <a:srgbClr val="38ABA6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Aft>
                <a:spcPts val="100"/>
              </a:spcAft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Contact us at </a:t>
            </a:r>
            <a:r>
              <a:rPr lang="en-US" sz="1800" dirty="0" err="1">
                <a:solidFill>
                  <a:srgbClr val="38ABA6"/>
                </a:solidFill>
                <a:latin typeface="Arial" charset="0"/>
                <a:ea typeface="Arial" charset="0"/>
                <a:cs typeface="Arial" charset="0"/>
              </a:rPr>
              <a:t>emerge@ucsd.edu</a:t>
            </a:r>
            <a:endParaRPr lang="en-US" sz="1800" dirty="0">
              <a:solidFill>
                <a:srgbClr val="38ABA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object 8"/>
          <p:cNvSpPr txBox="1"/>
          <p:nvPr/>
        </p:nvSpPr>
        <p:spPr>
          <a:xfrm>
            <a:off x="552491" y="3090446"/>
            <a:ext cx="8035488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solidFill>
                  <a:srgbClr val="38ABA6"/>
                </a:solidFill>
                <a:latin typeface="Arial" charset="0"/>
                <a:ea typeface="Arial" charset="0"/>
                <a:cs typeface="Arial" charset="0"/>
              </a:rPr>
              <a:t>Thank You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683D0B-6E81-AC4F-B08E-A8FF9B8977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71" y="5684253"/>
            <a:ext cx="1425678" cy="86253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48DD43-592C-BE4D-AAF2-C7D9615E79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3836" y="5842841"/>
            <a:ext cx="1658292" cy="5536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E92C04D-B5DA-8B46-96EA-B66DE448F5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9668" y="724615"/>
            <a:ext cx="2704664" cy="203259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3AC80EE-8FEE-8F47-AD20-E994D44E9D4E}"/>
              </a:ext>
            </a:extLst>
          </p:cNvPr>
          <p:cNvSpPr/>
          <p:nvPr/>
        </p:nvSpPr>
        <p:spPr>
          <a:xfrm rot="10800000">
            <a:off x="18768" y="-20725"/>
            <a:ext cx="9142075" cy="218428"/>
          </a:xfrm>
          <a:prstGeom prst="rect">
            <a:avLst/>
          </a:prstGeom>
          <a:gradFill flip="none" rotWithShape="1">
            <a:gsLst>
              <a:gs pos="100000">
                <a:srgbClr val="38ABA6"/>
              </a:gs>
              <a:gs pos="0">
                <a:srgbClr val="7A637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15778" rtl="0" eaLnBrk="1" latinLnBrk="0" hangingPunct="1">
              <a:defRPr sz="81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07889" algn="l" defTabSz="415778" rtl="0" eaLnBrk="1" latinLnBrk="0" hangingPunct="1">
              <a:defRPr sz="81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15778" algn="l" defTabSz="415778" rtl="0" eaLnBrk="1" latinLnBrk="0" hangingPunct="1">
              <a:defRPr sz="81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23667" algn="l" defTabSz="415778" rtl="0" eaLnBrk="1" latinLnBrk="0" hangingPunct="1">
              <a:defRPr sz="81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31555" algn="l" defTabSz="415778" rtl="0" eaLnBrk="1" latinLnBrk="0" hangingPunct="1">
              <a:defRPr sz="81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39444" algn="l" defTabSz="415778" rtl="0" eaLnBrk="1" latinLnBrk="0" hangingPunct="1">
              <a:defRPr sz="81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47333" algn="l" defTabSz="415778" rtl="0" eaLnBrk="1" latinLnBrk="0" hangingPunct="1">
              <a:defRPr sz="81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455222" algn="l" defTabSz="415778" rtl="0" eaLnBrk="1" latinLnBrk="0" hangingPunct="1">
              <a:defRPr sz="81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663111" algn="l" defTabSz="415778" rtl="0" eaLnBrk="1" latinLnBrk="0" hangingPunct="1">
              <a:defRPr sz="81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72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E3839C6-4DD6-244B-AA80-EBAFAE0AF0AC}"/>
              </a:ext>
            </a:extLst>
          </p:cNvPr>
          <p:cNvSpPr/>
          <p:nvPr/>
        </p:nvSpPr>
        <p:spPr>
          <a:xfrm rot="10800000">
            <a:off x="19731" y="6509"/>
            <a:ext cx="9142075" cy="184852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24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  <a:effectLst>
            <a:outerShdw dist="38100" dir="16800000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15778" rtl="0" eaLnBrk="1" latinLnBrk="0" hangingPunct="1">
              <a:defRPr sz="81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07889" algn="l" defTabSz="415778" rtl="0" eaLnBrk="1" latinLnBrk="0" hangingPunct="1">
              <a:defRPr sz="81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15778" algn="l" defTabSz="415778" rtl="0" eaLnBrk="1" latinLnBrk="0" hangingPunct="1">
              <a:defRPr sz="81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23667" algn="l" defTabSz="415778" rtl="0" eaLnBrk="1" latinLnBrk="0" hangingPunct="1">
              <a:defRPr sz="81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31555" algn="l" defTabSz="415778" rtl="0" eaLnBrk="1" latinLnBrk="0" hangingPunct="1">
              <a:defRPr sz="81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39444" algn="l" defTabSz="415778" rtl="0" eaLnBrk="1" latinLnBrk="0" hangingPunct="1">
              <a:defRPr sz="81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47333" algn="l" defTabSz="415778" rtl="0" eaLnBrk="1" latinLnBrk="0" hangingPunct="1">
              <a:defRPr sz="81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455222" algn="l" defTabSz="415778" rtl="0" eaLnBrk="1" latinLnBrk="0" hangingPunct="1">
              <a:defRPr sz="81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663111" algn="l" defTabSz="415778" rtl="0" eaLnBrk="1" latinLnBrk="0" hangingPunct="1">
              <a:defRPr sz="81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72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58A68C8-8768-9046-916D-CE5193D52595}"/>
              </a:ext>
            </a:extLst>
          </p:cNvPr>
          <p:cNvCxnSpPr/>
          <p:nvPr/>
        </p:nvCxnSpPr>
        <p:spPr>
          <a:xfrm flipV="1">
            <a:off x="-17807" y="205025"/>
            <a:ext cx="9179613" cy="732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081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3661</TotalTime>
  <Words>72</Words>
  <Application>Microsoft Macintosh PowerPoint</Application>
  <PresentationFormat>On-screen Show (4:3)</PresentationFormat>
  <Paragraphs>13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jcubeta</dc:creator>
  <cp:lastModifiedBy>Blair, Scott</cp:lastModifiedBy>
  <cp:revision>15</cp:revision>
  <dcterms:created xsi:type="dcterms:W3CDTF">2017-09-25T09:54:02Z</dcterms:created>
  <dcterms:modified xsi:type="dcterms:W3CDTF">2021-04-20T21:32:25Z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2017-04-17T00:00:00Z</vt:filetime>
  </property>
  <property fmtid="{D5CDD505-2E9C-101B-9397-08002B2CF9AE}" pid="3" name="LastSaved">
    <vt:filetime>2017-09-25T00:00:00Z</vt:filetime>
  </property>
</Properties>
</file>